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163" autoAdjust="0"/>
  </p:normalViewPr>
  <p:slideViewPr>
    <p:cSldViewPr snapToGrid="0">
      <p:cViewPr>
        <p:scale>
          <a:sx n="75" d="100"/>
          <a:sy n="75" d="100"/>
        </p:scale>
        <p:origin x="113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D9F96-BCD8-49E5-A8C3-49C897F807E0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85E7-05E3-43D4-88BE-7155232B9F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46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B85E7-05E3-43D4-88BE-7155232B9FC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6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B85E7-05E3-43D4-88BE-7155232B9FC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1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B85E7-05E3-43D4-88BE-7155232B9FC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03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B85E7-05E3-43D4-88BE-7155232B9FC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3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9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64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84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8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25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25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62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01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36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2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5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3079-83C7-400D-84EA-9C10771EB6F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E43A-4930-4463-8F29-74CBEEEC3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PymVHDhfFWk3sVyeytNHov6ETn617I9BYaEP80/?igshid=pbq0jk4bmtmv" TargetMode="External"/><Relationship Id="rId2" Type="http://schemas.openxmlformats.org/officeDocument/2006/relationships/hyperlink" Target="https://www.instagram.com/p/BYw9qK2FT6CeeMrWYwkIG_oX1DUGOMaMgPnlT80/?igshid=reuctpv6ok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UOXBkemM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04001" cy="69411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410" y="525628"/>
            <a:ext cx="47001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err="1" smtClean="0">
                <a:solidFill>
                  <a:srgbClr val="FF0000"/>
                </a:solidFill>
                <a:latin typeface="Babylon5" pitchFamily="2" charset="0"/>
              </a:rPr>
              <a:t>Karleyby</a:t>
            </a:r>
            <a:r>
              <a:rPr lang="pt-BR" sz="6600" dirty="0" smtClean="0">
                <a:solidFill>
                  <a:srgbClr val="FF0000"/>
                </a:solidFill>
                <a:latin typeface="Babylon5" pitchFamily="2" charset="0"/>
              </a:rPr>
              <a:t> </a:t>
            </a:r>
            <a:r>
              <a:rPr lang="pt-BR" sz="6600" dirty="0" err="1" smtClean="0">
                <a:solidFill>
                  <a:srgbClr val="FF0000"/>
                </a:solidFill>
                <a:latin typeface="Babylon5" pitchFamily="2" charset="0"/>
              </a:rPr>
              <a:t>Allanda</a:t>
            </a:r>
            <a:endParaRPr lang="pt-BR" sz="6600" dirty="0">
              <a:solidFill>
                <a:srgbClr val="FF0000"/>
              </a:solidFill>
              <a:latin typeface="Babylon5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18300" y="0"/>
            <a:ext cx="5376635" cy="695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Karleyby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Allanda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artista maranhense, natural de </a:t>
            </a: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Imperatriz-Ma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Karleyby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surgiu no cenário musical como cantora revelação, no festival aberto </a:t>
            </a: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imperatrizense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música popular (FAIMP), interpretando a música Canção do Renascer de </a:t>
            </a:r>
            <a:r>
              <a:rPr lang="pt-B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Nivon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Karluz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 seguida participou de diversos festivais, dentre tantos ficou conhecida no festival Caneleiros de música da terra, o qual fora vencedora, com a música Banzeiros de Zeca Tocantins. Em São Luís participou do festival de música João do Vale, interpretando a música Balanço à Galeano de Edilson de Brito. Tudo começara em 1998, depois de ter participado de alguns festivais, a jovem cantora, sonhadora, montara o seu primeiro show, com um repertório apurado e uma responsabilidade tamanha por interpretar grandes nomes da música como Tom Jobim, João Gilberto, Vinícius de Moraes,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Após esse trabalho, participara da gravação de alguns trabalhos como: CANTA IMPERATRIZ II, o CD de Dona Francisca do </a:t>
            </a: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Lindô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etc.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artista gravou um CD demonstrativo que foi trabalhado bastante nas noites </a:t>
            </a:r>
            <a:r>
              <a:rPr lang="pt-B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imperatrizenses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Karleyby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esses anos de trajetória musical está produzindo o seu primeiro trabalho autoral, com onze faixas pré-produzidas e ainda em estúdio, onde interpreta canções de artistas consagrados no cenário maranhense como: Josias Sobrinho, </a:t>
            </a:r>
            <a:r>
              <a:rPr lang="pt-B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Dibbel</a:t>
            </a: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Nando Cruz, Luís Carlos Dias, e traz em seu trabalho uma faixa de sua autoria, lembrando que há duas composições de Bira do Pindaré. A cantora faz apresentações em eventos como: casamentos, formaturas, aniversários,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Karleyby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participou recentemente do Festival Viva 400 anos, realizado no </a:t>
            </a: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Ceprama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Atualmente </a:t>
            </a:r>
            <a:r>
              <a:rPr lang="pt-BR" sz="1400" dirty="0" err="1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Karleyby</a:t>
            </a:r>
            <a:r>
              <a:rPr lang="pt-BR" sz="1400" dirty="0" smtClean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está trabalhando o disco e na luta por um espaço no cenário musical maranhense.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4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34"/>
            <a:ext cx="6281057" cy="69260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6" y="0"/>
            <a:ext cx="591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93971" cy="70252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24" y="0"/>
            <a:ext cx="6482576" cy="69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7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5690" cy="685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72" y="-82937"/>
            <a:ext cx="5579327" cy="70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23102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3" y="-1"/>
            <a:ext cx="5768897" cy="69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6345044" cy="6829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44" y="0"/>
            <a:ext cx="5846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1229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28" y="0"/>
            <a:ext cx="5980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4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10" y="0"/>
            <a:ext cx="6159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8200" y="883335"/>
            <a:ext cx="1054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INSTAGRAN FOTOS VÍDEOS – KARLEYBY ALLANDA </a:t>
            </a:r>
            <a:r>
              <a:rPr lang="pt-BR" dirty="0" smtClean="0">
                <a:hlinkClick r:id="rId2"/>
              </a:rPr>
              <a:t>https://www.instagram.com/p/BYw9qK2FT6CeeMrWYwkIG_oX1DUGOMaMgPnlT80/?igshid=reuctpv6okos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ENCERRAMENTO DA SEMANA PEDAGÓGICA-MOMENTO CULTURAL</a:t>
            </a:r>
          </a:p>
          <a:p>
            <a:r>
              <a:rPr lang="pt-BR" dirty="0" smtClean="0">
                <a:hlinkClick r:id="rId3"/>
              </a:rPr>
              <a:t>https://www.instagram.com/p/BPymVHDhfFWk3sVyeytNHov6ETn617I9BYaEP80/?igshid=pbq0jk4bmtmv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KARLEYBY ALLANDA – MEU AMANHÃ</a:t>
            </a:r>
          </a:p>
          <a:p>
            <a:r>
              <a:rPr lang="pt-BR" dirty="0" smtClean="0">
                <a:hlinkClick r:id="rId4"/>
              </a:rPr>
              <a:t>https://youtu.be/LUOXBkemMEU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27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4" y="134649"/>
            <a:ext cx="5760893" cy="63890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7" y="134649"/>
            <a:ext cx="6146153" cy="63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" y="204352"/>
            <a:ext cx="6497783" cy="64977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4351"/>
            <a:ext cx="6532418" cy="64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8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" y="176645"/>
            <a:ext cx="6154881" cy="65047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76645"/>
            <a:ext cx="5693353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5" y="242886"/>
            <a:ext cx="6036685" cy="64592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48" y="242886"/>
            <a:ext cx="6020313" cy="64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9" y="315191"/>
            <a:ext cx="6165272" cy="62830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7" y="315191"/>
            <a:ext cx="6127172" cy="62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1" y="236825"/>
            <a:ext cx="6175664" cy="64237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3" y="236825"/>
            <a:ext cx="6396903" cy="64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" y="124691"/>
            <a:ext cx="5655051" cy="65373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124691"/>
            <a:ext cx="6270374" cy="65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3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6" y="174171"/>
            <a:ext cx="5353050" cy="65873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6" y="164647"/>
            <a:ext cx="6553200" cy="66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336</Words>
  <Application>Microsoft Office PowerPoint</Application>
  <PresentationFormat>Widescreen</PresentationFormat>
  <Paragraphs>17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Babylon5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Jonas</dc:creator>
  <cp:lastModifiedBy>Jonas</cp:lastModifiedBy>
  <cp:revision>7</cp:revision>
  <dcterms:created xsi:type="dcterms:W3CDTF">2020-04-07T18:07:07Z</dcterms:created>
  <dcterms:modified xsi:type="dcterms:W3CDTF">2020-04-07T19:51:42Z</dcterms:modified>
</cp:coreProperties>
</file>